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</p:sldMasterIdLst>
  <p:notesMasterIdLst>
    <p:notesMasterId r:id="rId6"/>
  </p:notesMasterIdLst>
  <p:sldIdLst>
    <p:sldId id="273" r:id="rId3"/>
    <p:sldId id="276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86"/>
    <a:srgbClr val="81BC00"/>
    <a:srgbClr val="B2C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8" autoAdjust="0"/>
  </p:normalViewPr>
  <p:slideViewPr>
    <p:cSldViewPr snapToObject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F6FB7-3A35-4B9D-9278-C54F6C58A5BB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DC703-4F57-46D9-9157-FFBAC696F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9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C53B27-035D-4C15-9F3D-EE8A0FBA9D1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94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644534-A256-40D7-95F8-46112214B00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27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16016" y="0"/>
            <a:ext cx="4427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Content_slide_image_mask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 rot="5400000">
            <a:off x="3682513" y="3050140"/>
            <a:ext cx="45719" cy="6192688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755576" y="6309320"/>
            <a:ext cx="1944216" cy="432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effectLst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6289" y="2287488"/>
            <a:ext cx="4599807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 hasCustomPrompt="1"/>
          </p:nvPr>
        </p:nvSpPr>
        <p:spPr>
          <a:xfrm>
            <a:off x="849263" y="3068960"/>
            <a:ext cx="4597896" cy="279424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B235-EA2A-462C-94EF-4A283AEABEF8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6F9C-1B0D-462A-B559-44E74C98D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5081" y="552180"/>
            <a:ext cx="5789136" cy="826227"/>
          </a:xfrm>
          <a:prstGeom prst="rect">
            <a:avLst/>
          </a:prstGeom>
        </p:spPr>
        <p:txBody>
          <a:bodyPr/>
          <a:lstStyle>
            <a:lvl1pPr algn="l">
              <a:defRPr sz="3400" b="1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 hasCustomPrompt="1"/>
          </p:nvPr>
        </p:nvSpPr>
        <p:spPr>
          <a:xfrm>
            <a:off x="617760" y="1564951"/>
            <a:ext cx="7875628" cy="4808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0363" indent="-360363" algn="l">
              <a:buFont typeface="Arial"/>
              <a:buChar char="•"/>
              <a:defRPr sz="2000" baseline="0">
                <a:latin typeface="Arial"/>
                <a:cs typeface="Arial"/>
              </a:defRPr>
            </a:lvl1pPr>
            <a:lvl2pPr marL="360363" indent="-360363">
              <a:buFont typeface="Arial"/>
              <a:buChar char="•"/>
              <a:defRPr sz="2000">
                <a:latin typeface="Arial"/>
                <a:cs typeface="Arial"/>
              </a:defRPr>
            </a:lvl2pPr>
            <a:lvl3pPr marL="360363" indent="-360363">
              <a:buFont typeface="Arial"/>
              <a:buChar char="•"/>
              <a:defRPr sz="2000">
                <a:latin typeface="Arial"/>
                <a:cs typeface="Arial"/>
              </a:defRPr>
            </a:lvl3pPr>
            <a:lvl4pPr marL="360363" indent="-360363">
              <a:buFont typeface="Arial"/>
              <a:buChar char="•"/>
              <a:defRPr sz="2000">
                <a:latin typeface="Arial"/>
                <a:cs typeface="Arial"/>
              </a:defRPr>
            </a:lvl4pPr>
            <a:lvl5pPr marL="360363" indent="-360363">
              <a:buFont typeface="Arial"/>
              <a:buChar char="•"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bullet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681158" y="9752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Title_slide_mask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5" t="31507"/>
          <a:stretch/>
        </p:blipFill>
        <p:spPr>
          <a:xfrm>
            <a:off x="1202308" y="572493"/>
            <a:ext cx="7956376" cy="6285507"/>
          </a:xfrm>
          <a:prstGeom prst="rect">
            <a:avLst/>
          </a:prstGeom>
        </p:spPr>
      </p:pic>
      <p:pic>
        <p:nvPicPr>
          <p:cNvPr id="8" name="Picture 7" descr="Title_slide_mask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799"/>
          <a:stretch/>
        </p:blipFill>
        <p:spPr>
          <a:xfrm>
            <a:off x="0" y="0"/>
            <a:ext cx="9144000" cy="4265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4836348"/>
            <a:ext cx="4839072" cy="1200329"/>
          </a:xfrm>
        </p:spPr>
        <p:txBody>
          <a:bodyPr vert="horz" wrap="square" anchor="t" anchorCtr="0">
            <a:spAutoFit/>
          </a:bodyPr>
          <a:lstStyle>
            <a:lvl1pPr algn="r">
              <a:defRPr sz="3600" b="0" i="0" cap="none">
                <a:solidFill>
                  <a:schemeClr val="bg1"/>
                </a:solidFill>
                <a:latin typeface="18 VAG Rounded Light   0239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0" y="6036677"/>
            <a:ext cx="3810000" cy="446087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18 VAG Rounded Light   0239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UK_PP_blank_slide_back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5694" b="77222"/>
          <a:stretch/>
        </p:blipFill>
        <p:spPr>
          <a:xfrm>
            <a:off x="0" y="0"/>
            <a:ext cx="3136900" cy="15621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199" y="1702713"/>
            <a:ext cx="7239001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2484437"/>
            <a:ext cx="7239000" cy="330676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 rot="5400000">
            <a:off x="4764830" y="1940031"/>
            <a:ext cx="45719" cy="8352259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8783638" y="908050"/>
            <a:ext cx="360362" cy="5949950"/>
          </a:xfrm>
          <a:prstGeom prst="rect">
            <a:avLst/>
          </a:prstGeom>
          <a:solidFill>
            <a:srgbClr val="005E86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69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 userDrawn="1"/>
        </p:nvSpPr>
        <p:spPr bwMode="auto">
          <a:xfrm rot="5400000">
            <a:off x="4764830" y="1940031"/>
            <a:ext cx="45719" cy="8352259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199" y="1702713"/>
            <a:ext cx="7239001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2484437"/>
            <a:ext cx="7239000" cy="330676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8783638" y="908050"/>
            <a:ext cx="360362" cy="5949950"/>
          </a:xfrm>
          <a:prstGeom prst="rect">
            <a:avLst/>
          </a:prstGeom>
          <a:solidFill>
            <a:srgbClr val="005E86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60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16016" y="0"/>
            <a:ext cx="4427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Content_slide_image_mask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 rot="5400000">
            <a:off x="3682513" y="3050140"/>
            <a:ext cx="45719" cy="6192688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755576" y="6309320"/>
            <a:ext cx="1944216" cy="432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6289" y="2287488"/>
            <a:ext cx="4599807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 hasCustomPrompt="1"/>
          </p:nvPr>
        </p:nvSpPr>
        <p:spPr>
          <a:xfrm>
            <a:off x="849263" y="3068960"/>
            <a:ext cx="4597896" cy="279424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90775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Title_slide_mask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5" t="31507"/>
          <a:stretch/>
        </p:blipFill>
        <p:spPr>
          <a:xfrm>
            <a:off x="1202308" y="572493"/>
            <a:ext cx="7956376" cy="6285507"/>
          </a:xfrm>
          <a:prstGeom prst="rect">
            <a:avLst/>
          </a:prstGeom>
        </p:spPr>
      </p:pic>
      <p:pic>
        <p:nvPicPr>
          <p:cNvPr id="8" name="Picture 7" descr="Title_slide_mask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799"/>
          <a:stretch/>
        </p:blipFill>
        <p:spPr>
          <a:xfrm>
            <a:off x="0" y="0"/>
            <a:ext cx="9144000" cy="4265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4836348"/>
            <a:ext cx="4839072" cy="1200329"/>
          </a:xfrm>
        </p:spPr>
        <p:txBody>
          <a:bodyPr vert="horz" wrap="square" anchor="t" anchorCtr="0">
            <a:spAutoFit/>
          </a:bodyPr>
          <a:lstStyle>
            <a:lvl1pPr algn="r">
              <a:defRPr sz="3600" b="0" i="0" cap="none">
                <a:solidFill>
                  <a:schemeClr val="bg1"/>
                </a:solidFill>
                <a:latin typeface="18 VAG Rounded Light   0239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0" y="6036677"/>
            <a:ext cx="3810000" cy="446087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18 VAG Rounded Light   0239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575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UK_PP_blank_slide_back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5694" b="77222"/>
          <a:stretch/>
        </p:blipFill>
        <p:spPr>
          <a:xfrm>
            <a:off x="0" y="0"/>
            <a:ext cx="3136900" cy="15621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199" y="1702713"/>
            <a:ext cx="7239001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2484437"/>
            <a:ext cx="7239000" cy="330676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 rot="5400000">
            <a:off x="4764830" y="1940031"/>
            <a:ext cx="45719" cy="8352259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8783638" y="908050"/>
            <a:ext cx="360362" cy="5949950"/>
          </a:xfrm>
          <a:prstGeom prst="rect">
            <a:avLst/>
          </a:prstGeom>
          <a:solidFill>
            <a:srgbClr val="005E86"/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6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 userDrawn="1"/>
        </p:nvSpPr>
        <p:spPr bwMode="auto">
          <a:xfrm rot="5400000">
            <a:off x="4764830" y="1940031"/>
            <a:ext cx="45719" cy="8352259"/>
          </a:xfrm>
          <a:prstGeom prst="rect">
            <a:avLst/>
          </a:prstGeom>
          <a:solidFill>
            <a:srgbClr val="81B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199" y="1702713"/>
            <a:ext cx="7239001" cy="584775"/>
          </a:xfrm>
        </p:spPr>
        <p:txBody>
          <a:bodyPr wrap="square" lIns="0" anchor="t" anchorCtr="0">
            <a:spAutoFit/>
          </a:bodyPr>
          <a:lstStyle>
            <a:lvl1pPr algn="l">
              <a:defRPr sz="3200" baseline="0">
                <a:solidFill>
                  <a:srgbClr val="005E86"/>
                </a:solidFill>
                <a:latin typeface="18 VAG Rounded Bold   0739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2484437"/>
            <a:ext cx="7239000" cy="330676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5E86"/>
                </a:solidFill>
                <a:latin typeface="18 VAG Rounded Light   02390"/>
              </a:defRPr>
            </a:lvl1pPr>
            <a:lvl2pPr>
              <a:defRPr sz="1800">
                <a:solidFill>
                  <a:srgbClr val="005E86"/>
                </a:solidFill>
                <a:latin typeface="18 VAG Rounded Light   02390"/>
              </a:defRPr>
            </a:lvl2pPr>
            <a:lvl3pPr>
              <a:defRPr sz="1800">
                <a:solidFill>
                  <a:srgbClr val="005E86"/>
                </a:solidFill>
                <a:latin typeface="18 VAG Rounded Light   02390"/>
              </a:defRPr>
            </a:lvl3pPr>
            <a:lvl4pPr>
              <a:defRPr sz="1800">
                <a:solidFill>
                  <a:srgbClr val="005E86"/>
                </a:solidFill>
                <a:latin typeface="18 VAG Rounded Light   02390"/>
              </a:defRPr>
            </a:lvl4pPr>
            <a:lvl5pPr>
              <a:defRPr sz="1800">
                <a:solidFill>
                  <a:srgbClr val="005E86"/>
                </a:solidFill>
                <a:latin typeface="18 VAG Rounded Light   0239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8783638" y="908050"/>
            <a:ext cx="360362" cy="5949950"/>
          </a:xfrm>
          <a:prstGeom prst="rect">
            <a:avLst/>
          </a:prstGeom>
          <a:solidFill>
            <a:srgbClr val="005E86"/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5000">
              <a:solidFill>
                <a:srgbClr val="2E3192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98982" y="6227439"/>
            <a:ext cx="21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400" b="1" dirty="0" smtClean="0">
                <a:solidFill>
                  <a:srgbClr val="005E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www.hospiceuk.org</a:t>
            </a:r>
            <a:endParaRPr lang="en-GB" sz="1400" b="1" dirty="0">
              <a:solidFill>
                <a:srgbClr val="005E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30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FFBC1A-0398-4C66-A6E1-3FCDE0B1A206}" type="datetime2">
              <a:rPr lang="en-US" smtClean="0"/>
              <a:pPr/>
              <a:t>Monday, February 7, 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Palliative Care Congress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5DAF98-7827-40C3-88B2-32DDBE2DCE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70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40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1702713"/>
            <a:ext cx="7239001" cy="523220"/>
          </a:xfrm>
        </p:spPr>
        <p:txBody>
          <a:bodyPr/>
          <a:lstStyle/>
          <a:p>
            <a:pPr algn="r"/>
            <a:r>
              <a:rPr lang="en-GB" sz="2800" dirty="0"/>
              <a:t>Future project planning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199" y="3140968"/>
            <a:ext cx="7239001" cy="2650232"/>
          </a:xfrm>
        </p:spPr>
        <p:txBody>
          <a:bodyPr/>
          <a:lstStyle/>
          <a:p>
            <a:r>
              <a:rPr lang="es-ES" sz="3200" dirty="0"/>
              <a:t>30 – 60 – 90 Plan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886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1124745"/>
            <a:ext cx="7239001" cy="648071"/>
          </a:xfrm>
        </p:spPr>
        <p:txBody>
          <a:bodyPr/>
          <a:lstStyle/>
          <a:p>
            <a:r>
              <a:rPr lang="en-GB" dirty="0" smtClean="0"/>
              <a:t>What is 30-60-90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772816"/>
            <a:ext cx="8208911" cy="4320480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What is it?</a:t>
            </a:r>
          </a:p>
          <a:p>
            <a:r>
              <a:rPr lang="en-GB" dirty="0"/>
              <a:t>The 30/60/90-day cycle tool is a way of helping you to identify, prioritise and </a:t>
            </a:r>
            <a:r>
              <a:rPr lang="en-GB" dirty="0" smtClean="0"/>
              <a:t>implement actions </a:t>
            </a:r>
            <a:r>
              <a:rPr lang="en-GB" dirty="0"/>
              <a:t>to take your improvement programme forward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/>
              <a:t>When to use it</a:t>
            </a:r>
          </a:p>
          <a:p>
            <a:r>
              <a:rPr lang="en-GB" dirty="0"/>
              <a:t>Using 30/60/90-day cycles of change will enable you to break actions down into</a:t>
            </a:r>
          </a:p>
          <a:p>
            <a:r>
              <a:rPr lang="en-GB" dirty="0"/>
              <a:t>manageable chunks. It will allow you to maintain flexibility, work on key themes </a:t>
            </a:r>
            <a:r>
              <a:rPr lang="en-GB" dirty="0" smtClean="0"/>
              <a:t>and multiple </a:t>
            </a:r>
            <a:r>
              <a:rPr lang="en-GB" dirty="0"/>
              <a:t>processes in parallel and help to maintain project momentum and the energy </a:t>
            </a:r>
            <a:r>
              <a:rPr lang="en-GB" dirty="0" smtClean="0"/>
              <a:t>of those </a:t>
            </a:r>
            <a:r>
              <a:rPr lang="en-GB" dirty="0"/>
              <a:t>involved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/>
              <a:t>How to use it</a:t>
            </a:r>
          </a:p>
          <a:p>
            <a:r>
              <a:rPr lang="en-GB" dirty="0"/>
              <a:t>Instead of working on </a:t>
            </a:r>
            <a:r>
              <a:rPr lang="en-GB" dirty="0" smtClean="0"/>
              <a:t>linear project </a:t>
            </a:r>
            <a:r>
              <a:rPr lang="en-GB" dirty="0"/>
              <a:t>plans, the main unit </a:t>
            </a:r>
            <a:r>
              <a:rPr lang="en-GB" dirty="0" smtClean="0"/>
              <a:t>of your </a:t>
            </a:r>
            <a:r>
              <a:rPr lang="en-GB" dirty="0"/>
              <a:t>planning horizon </a:t>
            </a:r>
            <a:r>
              <a:rPr lang="en-GB" dirty="0" smtClean="0"/>
              <a:t>becomes the </a:t>
            </a:r>
            <a:r>
              <a:rPr lang="en-GB" dirty="0"/>
              <a:t>next 30 (or 60 or 90) </a:t>
            </a:r>
            <a:r>
              <a:rPr lang="en-GB" dirty="0" smtClean="0"/>
              <a:t>days and </a:t>
            </a:r>
            <a:r>
              <a:rPr lang="en-GB" dirty="0"/>
              <a:t>you focus </a:t>
            </a:r>
            <a:r>
              <a:rPr lang="en-GB" dirty="0" smtClean="0"/>
              <a:t>your </a:t>
            </a:r>
            <a:endParaRPr lang="en-GB" dirty="0"/>
          </a:p>
          <a:p>
            <a:r>
              <a:rPr lang="en-GB" dirty="0"/>
              <a:t>decision-making around these.</a:t>
            </a:r>
          </a:p>
        </p:txBody>
      </p:sp>
    </p:spTree>
    <p:extLst>
      <p:ext uri="{BB962C8B-B14F-4D97-AF65-F5344CB8AC3E}">
        <p14:creationId xmlns:p14="http://schemas.microsoft.com/office/powerpoint/2010/main" val="23976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32657"/>
            <a:ext cx="7239001" cy="576063"/>
          </a:xfrm>
        </p:spPr>
        <p:txBody>
          <a:bodyPr/>
          <a:lstStyle/>
          <a:p>
            <a:r>
              <a:rPr lang="en-GB" dirty="0"/>
              <a:t>30 – 60 – 90 Day 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52737"/>
            <a:ext cx="7992888" cy="473846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/>
          </p:nvPr>
        </p:nvGraphicFramePr>
        <p:xfrm>
          <a:off x="467544" y="1268759"/>
          <a:ext cx="8064896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8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30</a:t>
                      </a:r>
                      <a:endParaRPr lang="en-GB" sz="3600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60</a:t>
                      </a:r>
                      <a:endParaRPr lang="en-GB" sz="3600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90</a:t>
                      </a:r>
                      <a:endParaRPr lang="en-GB" sz="3600" dirty="0"/>
                    </a:p>
                  </a:txBody>
                  <a:tcPr marL="89676" marR="896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en-GB" dirty="0" smtClean="0"/>
                        <a:t>1.</a:t>
                      </a:r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9676" marR="8967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en-GB" dirty="0" smtClean="0"/>
                        <a:t>2.</a:t>
                      </a:r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9676" marR="8967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en-GB" dirty="0" smtClean="0"/>
                        <a:t>3.</a:t>
                      </a:r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9676" marR="8967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PP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resentation 1601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Hospice UK</Template>
  <TotalTime>5</TotalTime>
  <Words>147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18 VAG Rounded Bold   07390</vt:lpstr>
      <vt:lpstr>18 VAG Rounded Light   02390</vt:lpstr>
      <vt:lpstr>Arial</vt:lpstr>
      <vt:lpstr>Calibri</vt:lpstr>
      <vt:lpstr>Presentation PP slides</vt:lpstr>
      <vt:lpstr>Presentation 160115</vt:lpstr>
      <vt:lpstr>Future project planning</vt:lpstr>
      <vt:lpstr>What is 30-60-90</vt:lpstr>
      <vt:lpstr>30 – 60 – 90 Day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Morgan</dc:creator>
  <cp:lastModifiedBy>Amber Morgan</cp:lastModifiedBy>
  <cp:revision>2</cp:revision>
  <dcterms:created xsi:type="dcterms:W3CDTF">2022-02-07T16:44:05Z</dcterms:created>
  <dcterms:modified xsi:type="dcterms:W3CDTF">2022-02-07T16:50:02Z</dcterms:modified>
</cp:coreProperties>
</file>